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C9CE5F-A3BC-4B2F-989A-75B66231B3CF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09670-C409-4F66-8E43-2A207056D41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3000396"/>
          </a:xfrm>
          <a:solidFill>
            <a:schemeClr val="bg1"/>
          </a:solidFill>
          <a:ln w="28575">
            <a:solidFill>
              <a:schemeClr val="tx1"/>
            </a:solidFill>
            <a:prstDash val="sysDot"/>
          </a:ln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ctr"/>
            <a:r>
              <a:rPr lang="th-TH" dirty="0"/>
              <a:t/>
            </a:r>
            <a:br>
              <a:rPr lang="th-TH" dirty="0"/>
            </a:br>
            <a:r>
              <a:rPr lang="th-TH" dirty="0"/>
              <a:t> 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ระเบียบกระทรวงสาธารณสุข </a:t>
            </a:r>
            <a:b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ว่าด้วยการติดต่อระหว่าง</a:t>
            </a: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กับผู้ประกอบการ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ผู้ที่มีส่วน</a:t>
            </a:r>
            <a:r>
              <a:rPr lang="th-TH" sz="4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เกี่ยวข้อง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กับผลิตภัณฑ์ยาสูบ </a:t>
            </a:r>
            <a:b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พ.ศ. ๒๕๕๙ </a:t>
            </a:r>
            <a:endParaRPr 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60" t="14648" r="14897" b="14062"/>
          <a:stretch>
            <a:fillRect/>
          </a:stretch>
        </p:blipFill>
        <p:spPr bwMode="auto">
          <a:xfrm>
            <a:off x="428596" y="1571612"/>
            <a:ext cx="8715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214291"/>
            <a:ext cx="835824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3. กรณีติดต่อ หรือขอเข้าพบเพื่อมีส่วนร่วมหรือแสดงความคิดเห็น</a:t>
            </a:r>
          </a:p>
          <a:p>
            <a:pPr algn="ctr"/>
            <a:r>
              <a:rPr lang="th-TH" b="1" dirty="0" smtClean="0"/>
              <a:t>ในการกำหนดนโยบาย ร่างกฎหมาย หรือกฎเกณฑ์ที่เกี่ยวข้องกับการควบคุมผลิตภัณฑ์ยาสูบ</a:t>
            </a:r>
            <a:endParaRPr lang="th-TH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627" t="22461" r="39605" b="35547"/>
          <a:stretch>
            <a:fillRect/>
          </a:stretch>
        </p:blipFill>
        <p:spPr bwMode="auto">
          <a:xfrm>
            <a:off x="357158" y="2357430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350046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/>
              <a:t>ข้อควรทราบ</a:t>
            </a:r>
            <a:endParaRPr lang="th-TH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เมื่อมีการติดต่อหรือเข้าพบ เจ้าหน้าที่ต้องบันทึกการติดต่อ เพื่อจัดเก็บไว้เป็นหลักฐานทุกครั้ง โดยมีรายละเอียด ดังนี้</a:t>
            </a:r>
            <a:endParaRPr lang="th-TH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34" t="27344" r="14348" b="20898"/>
          <a:stretch>
            <a:fillRect/>
          </a:stretch>
        </p:blipFill>
        <p:spPr bwMode="auto">
          <a:xfrm>
            <a:off x="357158" y="1428736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00364" y="357166"/>
            <a:ext cx="250033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400" b="1" dirty="0" smtClean="0"/>
              <a:t>สถานที่ติดต่อ</a:t>
            </a:r>
            <a:endParaRPr lang="th-TH" sz="4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432" t="6836" r="12701" b="6250"/>
          <a:stretch>
            <a:fillRect/>
          </a:stretch>
        </p:blipFill>
        <p:spPr bwMode="auto">
          <a:xfrm>
            <a:off x="214282" y="1142984"/>
            <a:ext cx="871543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550072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หลักเกณฑ์/คุณสมบัติของผู้ที่ติดต่อหรือขอเข้าพบ</a:t>
            </a:r>
            <a:endParaRPr lang="th-TH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334" t="25154" r="18740" b="49671"/>
          <a:stretch>
            <a:fillRect/>
          </a:stretch>
        </p:blipFill>
        <p:spPr bwMode="auto">
          <a:xfrm>
            <a:off x="0" y="928670"/>
            <a:ext cx="93583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570" t="11719" r="17093" b="82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6286544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th-TH" dirty="0"/>
          </a:p>
          <a:p>
            <a:pPr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อาศัยอำนาจ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ตามความในมาตรา ๒๑ แห่งพระราชบัญญัติระเบียบบริหารราชการแผ่นดิน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พ.ศ.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๒๕๓๔ และฉบับที่แก้ไขเพิ่มเติม ปลัดกระทรวงสาธารณสุขจึงออกระเบียบไว้ ดังต่อไปนี้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๑ ระเบียบนี้เรียกว่า “ระเบียบกระทรวงสาธารณสุขว่าด้วยการติดต่อระหว่างเจ้าหน้าที่ กับผู้ประกอบการหรือผู้ที่มีส่วนเกี่ยวข้องกับผลิตภัณฑ์ยาสูบ พ.ศ. ๒๕๕๙ ”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๒ ระเบียบนี้ให้ใช้บังคับนับตั้งแต่วันที่ </a:t>
            </a:r>
          </a:p>
          <a:p>
            <a:pPr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๑๗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กุมภาพันธ์ พ.ศ. ๒๕๕๙ เป็นต้นไป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600079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endParaRPr lang="th-TH" dirty="0"/>
          </a:p>
          <a:p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ข้อ ๓ ในระเบียบนี้ </a:t>
            </a:r>
          </a:p>
          <a:p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“เจ้าหน้าที่” หมายความว่า ข้าราชการ พนักงานราชการ พนักงานกระทรวงสาธารณสุข และ ลูกจ้างของกระทรวงสาธารณสุขหรือของหน่วยงานในสังกัดกระทรวงสาธารณสุข รวมถึงบุคคลอื่นใด</a:t>
            </a: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ที่มาปฏิบัติ</a:t>
            </a:r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ราชการภายในกระทรวงสาธารณสุข </a:t>
            </a:r>
            <a:endParaRPr lang="th-TH" sz="3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 “ผู้ที่มีส่วนเกี่ยวข้อง” หมายความว่า บุคคลหรือองค์กรที่มีส่วนเกี่ยวข้อง</a:t>
            </a: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ตัวแทน หรือ </a:t>
            </a:r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ผู้ได้รับผลประโยชน์จากอุตสาหกรรมยาสูบทั้งทางตรงและ</a:t>
            </a: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ทางอ้อม</a:t>
            </a:r>
          </a:p>
          <a:p>
            <a:endParaRPr lang="th-TH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“ผลิตภัณฑ์ยาสูบ” หมายความว่า ผลิตภัณฑ์ยาสูบตามกฎหมายว่าด้วยการควบคุม</a:t>
            </a: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ผลิตภัณฑ์ยาสูบ </a:t>
            </a:r>
            <a:endParaRPr lang="th-TH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14974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๔ การติดต่อหรือการขอเข้าพบระหว่างเจ้าหน้าที่กับผู้ประกอบการหรือผู้ที่มีส่วนเกี่ยวข้องกับผลิตภัณฑ์ยาสูบให้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กระทำได้เท่าที่จำเป็น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และโปร่งใส โดยให้เจ้าหน้าที่จัดให้มีบันทึกการติดต่อ เพื่อจัดเก็บไว้เป็นหลักฐาน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โดย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มีรายละเอียดอย่างน้อยดังนี้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(๑) วัน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เวลา และ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สถานที่ในการติดต่อ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(๒) ชื่อ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และตำแหน่ง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ของเจ้าหน้าที่ที่รับการติดต่อหรืออนุญาตให้เข้าพบ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(๓) ชื่อ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และที่อยู่ของผู้ประกอบการหรือผู้ที่มีส่วนเกี่ยวข้อง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(๔) วัตถุประสงค์ในการติดต่อหรือการขอเข้าพบ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(๕) บันทึกสรุปประเด็นของการติดต่อหรือการขอเข้าพบ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 ๕ การเข้าพบเพื่อประชุมระหว่างเจ้าหน้าที่กับผู้ประกอบการหรือผู้มีส่วนเกี่ยวข้องกับผลิตภัณฑ์ยาสูบ ให้ปฏิบัติดังต่อไปนี้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(๑) ให้เจ้าหน้าที่กำหนดวาระการประชุม จำนวนและรายชื่อของผู้เข้าร่วมประชุมอย่างชัดเจน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(๒) ให้ผู้ประกอบการหรือผู้ที่มีส่วนเกี่ยวข้องแจ้งชื่อพร้อมหลักฐานยืนยันบุคคล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(๓) ก่อนเริ่มการประชุม ให้เจ้าหน้าที่จัดให้ผู้ประกอบการหรือผู้ที่มีส่วนเกี่ยวข้องลงนาม ในหนังสือรับรองว่าจะไม่บันทึกภาพหรือเสียงของการประชุม และจะไม่นำสาระการประชุมไปประชาสัมพันธ์เพื่อประโยชน์ในทางการค้า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(๔) ให้เจ้าหน้าที่จัดทำบันทึกรายงานการประชุม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(๕) ให้เจ้าหน้าที่เปิดเผยสาระการประชุมต่อสาธารณะและให้ประชาชนสามารถเข้าตรวจดูได้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๖ การติดต่อหรือการขอเข้าพบระหว่างเจ้าหน้าที่กับผู้ประกอบการหรือผู้ที่มีส่วนเกี่ยวข้องกับผลิตภัณฑ์ยาสูบเพื่อมีส่วนร่วมหรือแสดงความคิดเห็นใ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นโยบาย ร่างกฎหมาย หรือกฎเกณฑ์ที่เกี่ยวข้องกับการควบคุมผลิตภัณฑ์ยาสูบ</a:t>
            </a: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กระทำได้ 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ความในวรรคหนึ่ง ไม่ให้ใช้บังคับในกรณีที่กระทรวงสาธารณสุขหรือหน่วยงานในสังกัดกระทรวง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สาธารณสุขจำเป็นต้อง</a:t>
            </a: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จัดให้มีการรับฟังความคิดเห็นใน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 ร่างกฎหมาย หรือกฎเกณฑ์ที่เกี่ยวข้องกับการควบคุมผลิตภัณฑ์ยาสูบ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๗ หน่วยงานในสังกัดกระทรวงสาธารณสุขอาจออก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กฎระเบียบ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หรือข้อบังคับที่ไม่ขัดหรือแย้งกับระเบียบนี้ได้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๘ ในกรณีมีปัญหาเกี่ยวกับการปฏิบัติ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</a:p>
          <a:p>
            <a:pPr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การดำเนินการ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ตามระเบียบนี้ให้ปลัดกระทรวง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สาธารณสุขเป็น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ผู้วินิจฉัยชี้ขาด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857232"/>
            <a:ext cx="9144000" cy="421484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การปฏิบัติตาม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ระเบียบกระทรวงสาธารณสุข 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ว่าด้วยการติดต่อระหว่างเจ้าหน้าที่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กับผู้ประกอบการ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หรือผู้ที่มีส่วนเกี่ยวข้องกับผลิตภัณฑ์ยาสูบ </a:t>
            </a:r>
            <a:b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พ.ศ. ๒๕๕๙</a:t>
            </a:r>
            <a:endParaRPr lang="th-TH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753" t="22386" r="16293" b="25781"/>
          <a:stretch>
            <a:fillRect/>
          </a:stretch>
        </p:blipFill>
        <p:spPr bwMode="auto">
          <a:xfrm>
            <a:off x="285720" y="1785926"/>
            <a:ext cx="85118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00298" y="214290"/>
            <a:ext cx="478634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/>
              <a:t>แนวทางปฏิบัติ แบ่งได้ 3 กรณีดังนี้</a:t>
            </a:r>
            <a:endParaRPr lang="th-TH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119830"/>
            <a:ext cx="25717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1.กรณีติดต่อทั่วไป</a:t>
            </a:r>
            <a:endParaRPr lang="th-TH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658" t="7812" r="15446" b="14062"/>
          <a:stretch>
            <a:fillRect/>
          </a:stretch>
        </p:blipFill>
        <p:spPr bwMode="auto">
          <a:xfrm>
            <a:off x="500034" y="1285860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00298" y="428604"/>
            <a:ext cx="450059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2. กรณีติดต่อหรือขอเข้าพบเพื่อประชุม</a:t>
            </a:r>
            <a:endParaRPr lang="th-TH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</TotalTime>
  <Words>638</Words>
  <Application>Microsoft Office PowerPoint</Application>
  <PresentationFormat>นำเสนอทางหน้าจอ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ไหลเวียน</vt:lpstr>
      <vt:lpstr>  ระเบียบกระทรวงสาธารณสุข  ว่าด้วยการติดต่อระหว่างเจ้าหน้าที่ กับผู้ประกอบการ หรือผู้ที่มีส่วนเกี่ยวข้องกับผลิตภัณฑ์ยาสูบ  พ.ศ. ๒๕๕๙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การปฏิบัติตาม ระเบียบกระทรวงสาธารณสุข  ว่าด้วยการติดต่อระหว่างเจ้าหน้าที่ กับผู้ประกอบการ หรือผู้ที่มีส่วนเกี่ยวข้องกับผลิตภัณฑ์ยาสูบ  พ.ศ. ๒๕๕๙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ระเบียบกระทรวงสาธารณสุข  ว่าด้วยการติดต่อระหว่างเจ้าหน้าที่กับผู้ประกอบการหรือผู้ที่มีส่วนเกี่ยวข้องกับผลิตภัณฑ์ยาสูบ  พ.ศ. ๒๕๕๙ </dc:title>
  <dc:creator>MSC</dc:creator>
  <cp:lastModifiedBy>MSC</cp:lastModifiedBy>
  <cp:revision>44</cp:revision>
  <dcterms:created xsi:type="dcterms:W3CDTF">2016-07-07T06:42:44Z</dcterms:created>
  <dcterms:modified xsi:type="dcterms:W3CDTF">2016-07-08T08:45:49Z</dcterms:modified>
</cp:coreProperties>
</file>